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8345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2167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2938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995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2861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2296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809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7878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58725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8434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193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581889" y="2348880"/>
            <a:ext cx="205222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200" b="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endParaRPr lang="ru-RU" sz="2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691680" y="3068959"/>
            <a:ext cx="5616623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32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ШВИДКОПЛИННІСТЬ ЖИТТЯ ТА ЙОГО МЕТА</a:t>
            </a:r>
            <a:endParaRPr lang="ru-RU" sz="32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2007" y="2492896"/>
            <a:ext cx="914399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 хай буде над нами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благовоління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Господа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Ісуса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Бога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нашого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у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справі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благовістя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і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діло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рук наших —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організацію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нової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церкви — утверди нам, і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діло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рук наших — утверди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17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041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844824"/>
            <a:ext cx="8280919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Господи, Отче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Небесний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пристановищем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нашим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був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з роду в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рід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08520" y="2132856"/>
            <a:ext cx="9143999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тіло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людини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вертаєш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до пороху, і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кажеш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: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Душі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людських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синів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йдіть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 небеса!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38539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2007" y="1916832"/>
            <a:ext cx="9143999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в очах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Твоїх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тисяча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літ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немов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день той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вчорашній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який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проминув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 як сторожа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нічна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97547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3428999"/>
            <a:ext cx="9108503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Пустив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Ти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на них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течію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,</a:t>
            </a:r>
            <a:br>
              <a:rPr lang="en-US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</a:b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вони стали, як сон, вони,</a:t>
            </a:r>
            <a:br>
              <a:rPr lang="en-US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</a:b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як трава,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що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минає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:</a:t>
            </a:r>
            <a:r>
              <a:rPr lang="en-US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уранці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вона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розцвітає</a:t>
            </a:r>
            <a:r>
              <a:rPr lang="en-US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й росте, </a:t>
            </a:r>
            <a:endParaRPr lang="en-US" sz="4800" b="1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а на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вечір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зів’яне</a:t>
            </a:r>
            <a:r>
              <a:rPr lang="en-US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та </a:t>
            </a:r>
            <a:r>
              <a:rPr lang="ru-RU" sz="4800" b="1" dirty="0" err="1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сохне</a:t>
            </a: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!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5-6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63946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844824"/>
            <a:ext cx="8280919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Навчи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нас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лічити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отак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наші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дні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щоб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ми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набули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серце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мудре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49364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844824"/>
            <a:ext cx="914399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Досхочу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насити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нас,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працівників-баптистів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уранці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Своїм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милосердям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 ми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будемо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співати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</a:t>
            </a:r>
            <a: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радіти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по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всі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наші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дні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3183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2007" y="2276872"/>
            <a:ext cx="914399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Порадуй же нас,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організаторів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церков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за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дні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коли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впокоряв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нас, за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роки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комуністичного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режиму,</a:t>
            </a:r>
            <a:br>
              <a:rPr lang="en-US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що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в них ми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зазнали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лихого!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15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47550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2007" y="1844824"/>
            <a:ext cx="914399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Нехай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виявиться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Твоє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діло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організації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нових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церков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рабам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Твоїм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, а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величність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Твоя у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зведенні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нових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Домів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молитви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—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їхнім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синам</a:t>
            </a:r>
            <a:r>
              <a:rPr lang="ru-RU" sz="48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16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4526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281</Words>
  <Application>Microsoft Office PowerPoint</Application>
  <PresentationFormat>Екран (4:3)</PresentationFormat>
  <Paragraphs>50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Тема Office</vt:lpstr>
      <vt:lpstr>ПСАЛОМ 90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9</dc:title>
  <cp:lastModifiedBy>Dubenchuk Ivanka</cp:lastModifiedBy>
  <cp:revision>13</cp:revision>
  <dcterms:modified xsi:type="dcterms:W3CDTF">2024-05-12T18:15:38Z</dcterms:modified>
</cp:coreProperties>
</file>